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63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637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50018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人工智能工程技术人才职业规划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571500" y="2243138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71500" y="29765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3424238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725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王宁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理论优势与实践经验的短板分析及改进方向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5242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9713" y="3048000"/>
            <a:ext cx="10763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AI能力分析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633788" y="15716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理论基础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900613" y="1466850"/>
            <a:ext cx="3238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掌握人工智能核心理论，具备扎实的数学与算法功底。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4900613" y="1714500"/>
            <a:ext cx="32385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系统理解机器学习、深度学习等关键技术原理。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3633788" y="21621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实践短板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4900613" y="205740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实际项目经验较少，缺乏大型工程实战经历。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4900613" y="230505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系统调试能力较弱，代码优化经验不足。</a:t>
            </a:r>
            <a:endParaRPr lang="en-US" sz="1050" dirty="0"/>
          </a:p>
        </p:txBody>
      </p:sp>
      <p:sp>
        <p:nvSpPr>
          <p:cNvPr id="14" name="Text 10"/>
          <p:cNvSpPr/>
          <p:nvPr/>
        </p:nvSpPr>
        <p:spPr>
          <a:xfrm>
            <a:off x="3633788" y="27527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应用转化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900613" y="2647950"/>
            <a:ext cx="25717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科研成果难以落地，技术转化路径不清晰。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4900613" y="2895600"/>
            <a:ext cx="25717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缺乏产品思维，理论与实际需求衔接不畅。</a:t>
            </a:r>
            <a:endParaRPr lang="en-US" sz="1050" dirty="0"/>
          </a:p>
        </p:txBody>
      </p:sp>
      <p:sp>
        <p:nvSpPr>
          <p:cNvPr id="17" name="Text 13"/>
          <p:cNvSpPr/>
          <p:nvPr/>
        </p:nvSpPr>
        <p:spPr>
          <a:xfrm>
            <a:off x="3633788" y="33432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改进方向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900613" y="323850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计划参与实战项目，提升工程实现能力。</a:t>
            </a: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4900613" y="3486150"/>
            <a:ext cx="27051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通过课题研究强化技术应用与系统集成经验。</a:t>
            </a:r>
            <a:endParaRPr lang="en-US" sz="1050" dirty="0"/>
          </a:p>
        </p:txBody>
      </p:sp>
      <p:sp>
        <p:nvSpPr>
          <p:cNvPr id="20" name="Text 16"/>
          <p:cNvSpPr/>
          <p:nvPr/>
        </p:nvSpPr>
        <p:spPr>
          <a:xfrm>
            <a:off x="3633788" y="393382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能力整合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4900613" y="382905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推动理论与实践结合，提升综合解决问题能力。</a:t>
            </a:r>
            <a:endParaRPr lang="en-US" sz="1050" dirty="0"/>
          </a:p>
        </p:txBody>
      </p:sp>
      <p:sp>
        <p:nvSpPr>
          <p:cNvPr id="22" name="Text 18"/>
          <p:cNvSpPr/>
          <p:nvPr/>
        </p:nvSpPr>
        <p:spPr>
          <a:xfrm>
            <a:off x="4900613" y="4076700"/>
            <a:ext cx="28384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注重团队协作与跨领域合作，拓展应用场景。</a:t>
            </a:r>
            <a:endParaRPr lang="en-US" sz="1050" dirty="0"/>
          </a:p>
        </p:txBody>
      </p:sp>
      <p:sp>
        <p:nvSpPr>
          <p:cNvPr id="23" name="Text 19"/>
          <p:cNvSpPr/>
          <p:nvPr/>
        </p:nvSpPr>
        <p:spPr>
          <a:xfrm>
            <a:off x="3633788" y="4524375"/>
            <a:ext cx="847725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技术深化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4900613" y="4419600"/>
            <a:ext cx="23050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深入学习前沿算法，保持技术敏感度。</a:t>
            </a:r>
            <a:endParaRPr lang="en-US" sz="1050" dirty="0"/>
          </a:p>
        </p:txBody>
      </p:sp>
      <p:sp>
        <p:nvSpPr>
          <p:cNvPr id="25" name="Text 21"/>
          <p:cNvSpPr/>
          <p:nvPr/>
        </p:nvSpPr>
        <p:spPr>
          <a:xfrm>
            <a:off x="4900613" y="4667250"/>
            <a:ext cx="230505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强化数学建模能力，支撑创新性研究。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职业目标与阶段路径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575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225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本科阶段核心技能培养与科研项目参与计划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571500" y="1428750"/>
            <a:ext cx="1714500" cy="1428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6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课程夯实基础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667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系统学习数学、算法与编程核心课程，打牢人工智能理论与工程实践根基。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2667000" y="1428750"/>
            <a:ext cx="1714500" cy="14287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762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语言熟练掌握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622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精通C++/Python及TensorFlow框架，提升代码实现与模型构建能力。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4762500" y="1428750"/>
            <a:ext cx="1714500" cy="1428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8577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项目驱动实践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48577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积极参与实验室科研项目，将所学知识应用于实际问题解决过程。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6858000" y="1428750"/>
            <a:ext cx="1714500" cy="142875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953250" y="3048000"/>
            <a:ext cx="1524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竞赛成果转化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6953250" y="3295650"/>
            <a:ext cx="15240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通过学科竞赛锻炼创新能力，并推动成果向学术论文或原型系统转化。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研究生阶段军工课题研究与学术成果积累路径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2019300"/>
            <a:ext cx="2085975" cy="23383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475" y="2800350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聚焦军工课题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52475" y="3090863"/>
            <a:ext cx="1381125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深度参与智能感知、自主决策等国防相关项目，夯实技术应用能力。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486025" y="2019300"/>
            <a:ext cx="2085975" cy="23383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38450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强化科研训练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838450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系统开展算法优化与系统验证，提升科研规范性与工程实现水平。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572000" y="2019300"/>
            <a:ext cx="2085975" cy="23383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924425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产出学术成果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924425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在高水平期刊会议发表论文，增强学术影响力和技术话语权。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57975" y="2019300"/>
            <a:ext cx="2085975" cy="23383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010400" y="2869406"/>
            <a:ext cx="1381125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构建合作网络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7010400" y="3159919"/>
            <a:ext cx="138112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融入国防科研团队，建立产学研协作关系，拓展发展平台。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长期职业发展：从算法研发到智能装备体系构建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算法深耕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持续优化机器学习模型，提升智能算法在复杂场景下的鲁棒性与实时性。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系统集成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推动算法向可部署系统转化，实现感知、决策、控制一体化智能模块集成。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装备创新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主导智能武器平台与无人作战系统设计，构建自主协同的国防装备体系。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实施策略与风险管控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575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2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38775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2717" r="2717"/>
          <a:stretch/>
        </p:blipFill>
        <p:spPr>
          <a:xfrm>
            <a:off x="0" y="0"/>
            <a:ext cx="9144000" cy="543877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学习提升：前沿论文研读与知识体系迭代机制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38195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914775" y="1885950"/>
            <a:ext cx="131445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AI研习体系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6762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前沿追踪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876300" y="3457575"/>
            <a:ext cx="10096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精读顶会论文，掌握NeurIPS、CVPR最新研究成果。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876300" y="4333875"/>
            <a:ext cx="1009650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跟踪技术演进，识别领域内主流方法与新兴趋势。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20097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知识管理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209800" y="345757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分类归档文献，建立结构化、可检索的知识库。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2209800" y="412432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整合研究脉络，提升信息复用与跨篇对比效率。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33432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算法复现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3543300" y="345757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实现核心模型，在代码层面理解算法运行机制。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3543300" y="412432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调试优化过程，发现理论与实践间的差异问题。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46767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学习规划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4876800" y="345757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制定月度计划，明确阶段性学习目标与任务。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876800" y="412432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动态调整节奏，根据进展反馈优化后续安排。</a:t>
            </a:r>
            <a:endParaRPr lang="en-US" sz="1050" dirty="0"/>
          </a:p>
        </p:txBody>
      </p:sp>
      <p:sp>
        <p:nvSpPr>
          <p:cNvPr id="21" name="Text 16"/>
          <p:cNvSpPr/>
          <p:nvPr/>
        </p:nvSpPr>
        <p:spPr>
          <a:xfrm>
            <a:off x="60102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能力迭代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6210300" y="345757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持续更新认知，保持对新技术的快速吸收能力。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6210300" y="412432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强化创新思维，在已有基础上提出改进思路。</a:t>
            </a:r>
            <a:endParaRPr lang="en-US" sz="1050" dirty="0"/>
          </a:p>
        </p:txBody>
      </p:sp>
      <p:sp>
        <p:nvSpPr>
          <p:cNvPr id="24" name="Text 19"/>
          <p:cNvSpPr/>
          <p:nvPr/>
        </p:nvSpPr>
        <p:spPr>
          <a:xfrm>
            <a:off x="7343775" y="3128962"/>
            <a:ext cx="11049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120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理论转化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543800" y="345757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连接论文方法与实际场景，探索应用可行性。</a:t>
            </a:r>
            <a:endParaRPr lang="en-US" sz="1050" dirty="0"/>
          </a:p>
        </p:txBody>
      </p:sp>
      <p:sp>
        <p:nvSpPr>
          <p:cNvPr id="26" name="Text 21"/>
          <p:cNvSpPr/>
          <p:nvPr/>
        </p:nvSpPr>
        <p:spPr>
          <a:xfrm>
            <a:off x="7543800" y="4124325"/>
            <a:ext cx="100965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推动模型落地，实现从公式到系统的跨越。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科研实践：实验室项目参与与竞赛成果转化方案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项目深度参与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主动融入实验室核心课题，承担算法设计与系统实现任务，提升工程落地能力。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竞赛成果提炼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将竞赛中的创新模型与优化方法总结为可复用的技术模块，增强实战经验。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成果转化路径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推动优秀项目向专利、论文或原型系统转化，提升科研价值与影响力。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团队协作优化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在多学科团队中锻炼沟通与分工能力，提高复杂项目协同效率。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潜在风险应对：技术更新、竞争压力与时间管理策略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1000" y="1428750"/>
            <a:ext cx="8382000" cy="30670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12094" y="23669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781050" y="3595688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跟进技术前沿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04800" y="3848100"/>
            <a:ext cx="27955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建立定期学习机制，持续关注顶会论文与开源项目，提升技术敏感度。</a:t>
            </a: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393281" y="3128962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2662238" y="1466850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聚焦核心优势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185988" y="1719263"/>
            <a:ext cx="27955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明确个人优势赛道，减少盲目比较，集中精力积累关键能力。</a:t>
            </a: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5274469" y="2366963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350" dirty="0"/>
          </a:p>
        </p:txBody>
      </p:sp>
      <p:sp>
        <p:nvSpPr>
          <p:cNvPr id="14" name="Text 10"/>
          <p:cNvSpPr/>
          <p:nvPr/>
        </p:nvSpPr>
        <p:spPr>
          <a:xfrm>
            <a:off x="4543425" y="3595688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高效时间管理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4067175" y="3848100"/>
            <a:ext cx="27955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运用优先级矩阵规划时间，平衡科研、学习与生活，提升产出效率。</a:t>
            </a: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7155656" y="3128962"/>
            <a:ext cx="381000" cy="2762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350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6424613" y="1466850"/>
            <a:ext cx="1843088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动态调整目标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5948363" y="1719263"/>
            <a:ext cx="279558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设定阶段性复盘节点，及时修正发展路径，增强适应性与韧性。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使命担当与未来愿景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575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2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50" dirty="0"/>
          </a:p>
        </p:txBody>
      </p:sp>
      <p:sp>
        <p:nvSpPr>
          <p:cNvPr id="6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50" dirty="0"/>
          </a:p>
        </p:txBody>
      </p:sp>
      <p:sp>
        <p:nvSpPr>
          <p:cNvPr id="7" name="Text 3"/>
          <p:cNvSpPr/>
          <p:nvPr/>
        </p:nvSpPr>
        <p:spPr>
          <a:xfrm>
            <a:off x="3524250" y="9882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8" name="Text 4"/>
          <p:cNvSpPr/>
          <p:nvPr/>
        </p:nvSpPr>
        <p:spPr>
          <a:xfrm>
            <a:off x="3990975" y="10596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职业定位与战略价值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3990975" y="1307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0" name="Text 6"/>
          <p:cNvSpPr/>
          <p:nvPr/>
        </p:nvSpPr>
        <p:spPr>
          <a:xfrm>
            <a:off x="3524250" y="16168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1" name="Text 7"/>
          <p:cNvSpPr/>
          <p:nvPr/>
        </p:nvSpPr>
        <p:spPr>
          <a:xfrm>
            <a:off x="3990975" y="16883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自我评估与能力图谱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990975" y="1935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3" name="Text 9"/>
          <p:cNvSpPr/>
          <p:nvPr/>
        </p:nvSpPr>
        <p:spPr>
          <a:xfrm>
            <a:off x="3524250" y="22455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4" name="Text 10"/>
          <p:cNvSpPr/>
          <p:nvPr/>
        </p:nvSpPr>
        <p:spPr>
          <a:xfrm>
            <a:off x="3990975" y="23169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职业目标与阶段路径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3990975" y="2564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6" name="Text 12"/>
          <p:cNvSpPr/>
          <p:nvPr/>
        </p:nvSpPr>
        <p:spPr>
          <a:xfrm>
            <a:off x="3524250" y="287416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7" name="Text 13"/>
          <p:cNvSpPr/>
          <p:nvPr/>
        </p:nvSpPr>
        <p:spPr>
          <a:xfrm>
            <a:off x="3990975" y="29456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实施策略与风险管控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3990975" y="3193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19" name="Text 15"/>
          <p:cNvSpPr/>
          <p:nvPr/>
        </p:nvSpPr>
        <p:spPr>
          <a:xfrm>
            <a:off x="3524250" y="3502819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1875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0" name="Text 16"/>
          <p:cNvSpPr/>
          <p:nvPr/>
        </p:nvSpPr>
        <p:spPr>
          <a:xfrm>
            <a:off x="3990975" y="357425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使命担当与未来愿景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3990975" y="3821906"/>
            <a:ext cx="4581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人工智能技术在国防现代化中的应用场景展望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智能感知系统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融合多源信息，实现战场环境实时精准感知与目标识别。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72000" y="1447800"/>
            <a:ext cx="4171950" cy="28194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自主作战平台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驱动无人集群协同执行侦察、打击与支援等复杂军事任务。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指挥决策辅助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提升作战指挥的智能化水平，增强战略战术响应效率。</a:t>
            </a:r>
            <a:endParaRPr lang="en-US" sz="10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531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5301" r="5301"/>
          <a:stretch/>
        </p:blipFill>
        <p:spPr>
          <a:xfrm>
            <a:off x="0" y="0"/>
            <a:ext cx="9144000" cy="57531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个人职业价值与国家战略需求的深度融合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41338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8675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75" dirty="0"/>
          </a:p>
        </p:txBody>
      </p:sp>
      <p:sp>
        <p:nvSpPr>
          <p:cNvPr id="9" name="Text 4"/>
          <p:cNvSpPr/>
          <p:nvPr/>
        </p:nvSpPr>
        <p:spPr>
          <a:xfrm>
            <a:off x="771525" y="20383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技术报国融合</a:t>
            </a:r>
            <a:endParaRPr lang="en-US" sz="1200" dirty="0"/>
          </a:p>
        </p:txBody>
      </p:sp>
      <p:sp>
        <p:nvSpPr>
          <p:cNvPr id="10" name="Text 5"/>
          <p:cNvSpPr/>
          <p:nvPr/>
        </p:nvSpPr>
        <p:spPr>
          <a:xfrm>
            <a:off x="771525" y="2286000"/>
            <a:ext cx="1700213" cy="1504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将个人技术追求与国家智能国防建设相结合，体现科技报国理念。通过算法创新服务国家安全战略，实现个人价值与国家需求的统一。在实践中推动职业成长与强国强军使命深度融合。</a:t>
            </a:r>
            <a:endParaRPr lang="en-US" sz="1050" dirty="0"/>
          </a:p>
        </p:txBody>
      </p:sp>
      <p:sp>
        <p:nvSpPr>
          <p:cNvPr id="11" name="Text 6"/>
          <p:cNvSpPr/>
          <p:nvPr/>
        </p:nvSpPr>
        <p:spPr>
          <a:xfrm>
            <a:off x="2795588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75" dirty="0"/>
          </a:p>
        </p:txBody>
      </p:sp>
      <p:sp>
        <p:nvSpPr>
          <p:cNvPr id="12" name="Text 7"/>
          <p:cNvSpPr/>
          <p:nvPr/>
        </p:nvSpPr>
        <p:spPr>
          <a:xfrm>
            <a:off x="2738438" y="20383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创新驱动发展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2738438" y="2286000"/>
            <a:ext cx="1700213" cy="10858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以核心技术创新为动力，支撑国防智能化升级。聚焦算法突破，提升技术自主可控能力。推动科技进步与国家安全协同发展。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4762500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75" dirty="0"/>
          </a:p>
        </p:txBody>
      </p:sp>
      <p:sp>
        <p:nvSpPr>
          <p:cNvPr id="15" name="Text 10"/>
          <p:cNvSpPr/>
          <p:nvPr/>
        </p:nvSpPr>
        <p:spPr>
          <a:xfrm>
            <a:off x="4705350" y="20383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服务国家战略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4705350" y="2286000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围绕国家安全战略需求开展技术攻关。确保科研方向与国家利益高度一致。强化科技对国防体系的支撑作用。</a:t>
            </a:r>
            <a:endParaRPr lang="en-US" sz="1050" dirty="0"/>
          </a:p>
        </p:txBody>
      </p:sp>
      <p:sp>
        <p:nvSpPr>
          <p:cNvPr id="17" name="Text 12"/>
          <p:cNvSpPr/>
          <p:nvPr/>
        </p:nvSpPr>
        <p:spPr>
          <a:xfrm>
            <a:off x="6729413" y="15716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75" dirty="0"/>
          </a:p>
        </p:txBody>
      </p:sp>
      <p:sp>
        <p:nvSpPr>
          <p:cNvPr id="18" name="Text 13"/>
          <p:cNvSpPr/>
          <p:nvPr/>
        </p:nvSpPr>
        <p:spPr>
          <a:xfrm>
            <a:off x="6672263" y="20383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个人与国家共振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6672263" y="2286000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实现个人发展与国家进步同频共振。在科技报国中践行理想信念。形成个体成长与民族复兴的良性互动。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866775" y="39338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95A5BD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75" dirty="0"/>
          </a:p>
        </p:txBody>
      </p:sp>
      <p:sp>
        <p:nvSpPr>
          <p:cNvPr id="21" name="Text 16"/>
          <p:cNvSpPr/>
          <p:nvPr/>
        </p:nvSpPr>
        <p:spPr>
          <a:xfrm>
            <a:off x="809625" y="44005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职业理想升华</a:t>
            </a:r>
            <a:endParaRPr lang="en-US" sz="1200" dirty="0"/>
          </a:p>
        </p:txBody>
      </p:sp>
      <p:sp>
        <p:nvSpPr>
          <p:cNvPr id="22" name="Text 17"/>
          <p:cNvSpPr/>
          <p:nvPr/>
        </p:nvSpPr>
        <p:spPr>
          <a:xfrm>
            <a:off x="809625" y="4648200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在服务国防中实现职业价值提升。将专业能力转化为国家竞争力。坚定科技强国的使命担当。</a:t>
            </a:r>
            <a:endParaRPr lang="en-US" sz="1050" dirty="0"/>
          </a:p>
        </p:txBody>
      </p:sp>
      <p:sp>
        <p:nvSpPr>
          <p:cNvPr id="23" name="Text 18"/>
          <p:cNvSpPr/>
          <p:nvPr/>
        </p:nvSpPr>
        <p:spPr>
          <a:xfrm>
            <a:off x="2833688" y="3933825"/>
            <a:ext cx="1643063" cy="361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1875" b="1" dirty="0">
                <a:solidFill>
                  <a:srgbClr val="AD8E8E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75" dirty="0"/>
          </a:p>
        </p:txBody>
      </p:sp>
      <p:sp>
        <p:nvSpPr>
          <p:cNvPr id="24" name="Text 19"/>
          <p:cNvSpPr/>
          <p:nvPr/>
        </p:nvSpPr>
        <p:spPr>
          <a:xfrm>
            <a:off x="2776538" y="4400550"/>
            <a:ext cx="1700213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融合使命实践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2776538" y="4648200"/>
            <a:ext cx="1700213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推动技术、职业与国家使命深度融合。在实战化应用场景中检验创新能力。构建可持续发展的科技报国路径。</a:t>
            </a:r>
            <a:endParaRPr lang="en-US" sz="10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科技报国信念下的持续成长与责任践行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571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信念引领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571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坚定科技报国理想，将个人发展融入国家国防与科技强国战略进程。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3365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持续精进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3365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保持技术敏锐度，终身学习前沿知识，提升解决复杂工程问题的能力。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6159500" y="2000250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责任践行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6159500" y="2247900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勇担核心技术攻关使命，在智能装备研发中实现创新突破与价值贡献。</a:t>
            </a:r>
            <a:endParaRPr lang="en-US" sz="10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2014538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3014663"/>
            <a:ext cx="604838" cy="114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3462337"/>
            <a:ext cx="8001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职业定位与战略价值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575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22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人工智能工程技术人员的核心职责与行业定位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71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71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核心职责界定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71500" y="257651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聚焦智能算法研发与系统集成，推动技术向实际应用场景转化。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365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365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行业角色定位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65500" y="257651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作为技术创新骨干，连接科研前沿与产业落地的关键桥梁。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6159500" y="2000250"/>
            <a:ext cx="2413000" cy="2143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159500" y="2328863"/>
            <a:ext cx="2413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发展驱动力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6159500" y="2576513"/>
            <a:ext cx="2413000" cy="419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依托技术迭代与国家需求，持续提升智能化工程实践能力。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国防科技领域对智能算法与系统设计的迫切需求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90625" y="2000250"/>
            <a:ext cx="476250" cy="4762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1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智能感知突破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71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高精度目标识别与多源信息融合算法提升战场态势感知能力。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286125" y="2000250"/>
            <a:ext cx="476250" cy="47625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67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自主决策升级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2667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强化学习与博弈算法赋能无人系统复杂环境下的实时决策。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381625" y="2000250"/>
            <a:ext cx="476250" cy="47625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625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协同作战支撑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47625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分布式智能算法实现跨平台多智能体高效协同与任务分配。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477125" y="2000250"/>
            <a:ext cx="476250" cy="47625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858000" y="2590800"/>
            <a:ext cx="1714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系统安全加固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6858000" y="2838450"/>
            <a:ext cx="1714500" cy="628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抗干扰、可解释AI技术保障军事智能系统可靠性与可信度。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国家政策对人工智能与国防融合的战略支撑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0050" y="1447800"/>
            <a:ext cx="4171950" cy="14097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00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战略顶层设计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6000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国家将AI纳入军民融合发展战略，推动智能技术在国防领域的系统性布局。</a:t>
            </a:r>
            <a:endParaRPr lang="en-US" sz="10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72000" y="1447800"/>
            <a:ext cx="4171950" cy="14097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972175" y="17597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专项政策支持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972175" y="20502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出台多项科技兴军政策，明确支持智能算法、无人系统等关键技术攻关。</a:t>
            </a:r>
            <a:endParaRPr lang="en-US" sz="10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0050" y="2857500"/>
            <a:ext cx="4171950" cy="14097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00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创新体系构建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000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建设国家级实验室与协同创新中心，促进产学研用深度融合。</a:t>
            </a:r>
            <a:endParaRPr lang="en-US" sz="10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572000" y="2857500"/>
            <a:ext cx="4171950" cy="14097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972175" y="3169444"/>
            <a:ext cx="2571750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人才战略牵引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5972175" y="3459956"/>
            <a:ext cx="25717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实施高端人才引进与培养计划，强化人工智能军工应用人才储备。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3314700"/>
            <a:ext cx="47625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自我评估与能力图谱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571500" y="4157662"/>
            <a:ext cx="4762500" cy="14288"/>
          </a:xfrm>
          <a:prstGeom prst="rect">
            <a:avLst/>
          </a:prstGeom>
          <a:solidFill>
            <a:srgbClr val="FFFFFF">
              <a:alpha val="3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362450"/>
            <a:ext cx="47625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5419725" y="3009900"/>
            <a:ext cx="3729038" cy="2857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0"/>
              </a:lnSpc>
              <a:buNone/>
            </a:pPr>
            <a:r>
              <a:rPr lang="en-US" sz="22500" b="1" dirty="0">
                <a:solidFill>
                  <a:srgbClr val="575757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22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专业课程体系与编程语言掌握情况（C++/Python/TensorFlow）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0050" y="2019300"/>
            <a:ext cx="2781151" cy="22669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475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课程体系扎实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752475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系统修读人工智能核心课程，夯实数学基础与算法理论，构建完整知识框架。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81201" y="2019300"/>
            <a:ext cx="2781151" cy="22669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533626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编程能力突出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3533626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 err="1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掌握C</a:t>
            </a: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++</a:t>
            </a:r>
            <a:r>
              <a:rPr lang="en-US" sz="1050" dirty="0" err="1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高效编程与Python数据处理，运用TensorFlow实现模型开发</a:t>
            </a: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62352" y="2019300"/>
            <a:ext cx="2781151" cy="22669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314777" y="2869406"/>
            <a:ext cx="2076301" cy="2524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88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工具融合应用</a:t>
            </a:r>
            <a:endParaRPr lang="en-US" sz="1200" dirty="0"/>
          </a:p>
        </p:txBody>
      </p:sp>
      <p:sp>
        <p:nvSpPr>
          <p:cNvPr id="14" name="Text 8"/>
          <p:cNvSpPr/>
          <p:nvPr/>
        </p:nvSpPr>
        <p:spPr>
          <a:xfrm>
            <a:off x="6314777" y="3159919"/>
            <a:ext cx="2076301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结合工程实践需求，综合运用多语言与框架提升算法实现效率与稳定性。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rcRect t="3571" b="3571"/>
          <a:stretch/>
        </p:blipFill>
        <p:spPr>
          <a:xfrm>
            <a:off x="0" y="0"/>
            <a:ext cx="9144000" cy="123825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71500" y="285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逻辑思维、科研习惯与创新意识的实践体现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71500" y="742950"/>
            <a:ext cx="800100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50"/>
              </a:lnSpc>
              <a:buNone/>
            </a:pP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1000" y="1428750"/>
            <a:ext cx="8382000" cy="321945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1050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算法设计能力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781050" y="1838325"/>
            <a:ext cx="1557338" cy="1295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具备严密逻辑思维，能通过算法构建可验证的解决方案。强调方法的合理性与结果的可重复性。在复杂问题中实现高效建模与求解。</a:t>
            </a:r>
            <a:endParaRPr lang="en-US" sz="1050" dirty="0"/>
          </a:p>
        </p:txBody>
      </p:sp>
      <p:sp>
        <p:nvSpPr>
          <p:cNvPr id="10" name="Text 5"/>
          <p:cNvSpPr/>
          <p:nvPr/>
        </p:nvSpPr>
        <p:spPr>
          <a:xfrm>
            <a:off x="2757488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数学建模能力</a:t>
            </a:r>
            <a:endParaRPr lang="en-US" sz="1200" dirty="0"/>
          </a:p>
        </p:txBody>
      </p:sp>
      <p:sp>
        <p:nvSpPr>
          <p:cNvPr id="11" name="Text 6"/>
          <p:cNvSpPr/>
          <p:nvPr/>
        </p:nvSpPr>
        <p:spPr>
          <a:xfrm>
            <a:off x="2757488" y="1838325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擅长将实际问题抽象为数学模型，进行定量分析与仿真。通过模型优化提升解决方案精度。</a:t>
            </a:r>
            <a:endParaRPr lang="en-US" sz="1050" dirty="0"/>
          </a:p>
        </p:txBody>
      </p:sp>
      <p:sp>
        <p:nvSpPr>
          <p:cNvPr id="12" name="Text 7"/>
          <p:cNvSpPr/>
          <p:nvPr/>
        </p:nvSpPr>
        <p:spPr>
          <a:xfrm>
            <a:off x="4733925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科研规范意识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733925" y="1838325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坚持科学方法论，注重实验过程的规范性与数据记录完整性。确保研究可追溯、可复现。</a:t>
            </a:r>
            <a:endParaRPr lang="en-US" sz="1050" dirty="0"/>
          </a:p>
        </p:txBody>
      </p:sp>
      <p:sp>
        <p:nvSpPr>
          <p:cNvPr id="14" name="Text 9"/>
          <p:cNvSpPr/>
          <p:nvPr/>
        </p:nvSpPr>
        <p:spPr>
          <a:xfrm>
            <a:off x="6710363" y="1466850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系统研究习惯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6710363" y="1838325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形成结构化研究流程，整合数据、实验与理论分析。提升科研效率与成果质量。</a:t>
            </a:r>
            <a:endParaRPr lang="en-US" sz="1050" dirty="0"/>
          </a:p>
        </p:txBody>
      </p:sp>
      <p:sp>
        <p:nvSpPr>
          <p:cNvPr id="16" name="Text 11"/>
          <p:cNvSpPr/>
          <p:nvPr/>
        </p:nvSpPr>
        <p:spPr>
          <a:xfrm>
            <a:off x="781050" y="3267075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项目参与主动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781050" y="3638550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积极投身科研项目与竞赛，主动承担关键任务。在实践中锻炼综合科研能力。</a:t>
            </a:r>
            <a:endParaRPr lang="en-US" sz="1050" dirty="0"/>
          </a:p>
        </p:txBody>
      </p:sp>
      <p:sp>
        <p:nvSpPr>
          <p:cNvPr id="18" name="Text 13"/>
          <p:cNvSpPr/>
          <p:nvPr/>
        </p:nvSpPr>
        <p:spPr>
          <a:xfrm>
            <a:off x="2757488" y="3267075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创新思维能力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2757488" y="3638550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善于提出新颖研究思路，突破传统方法局限。推动技术原创性发展与问题解决升级。</a:t>
            </a:r>
            <a:endParaRPr lang="en-US" sz="1050" dirty="0"/>
          </a:p>
        </p:txBody>
      </p:sp>
      <p:sp>
        <p:nvSpPr>
          <p:cNvPr id="20" name="Text 15"/>
          <p:cNvSpPr/>
          <p:nvPr/>
        </p:nvSpPr>
        <p:spPr>
          <a:xfrm>
            <a:off x="4733925" y="3267075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前沿技术洞察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4733925" y="3638550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持续关注领域最新进展，快速吸收新兴理论与技术。保持科研工作的先进性与前瞻性。</a:t>
            </a:r>
            <a:endParaRPr lang="en-US" sz="1050" dirty="0"/>
          </a:p>
        </p:txBody>
      </p:sp>
      <p:sp>
        <p:nvSpPr>
          <p:cNvPr id="22" name="Text 17"/>
          <p:cNvSpPr/>
          <p:nvPr/>
        </p:nvSpPr>
        <p:spPr>
          <a:xfrm>
            <a:off x="6710363" y="3267075"/>
            <a:ext cx="1557338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成果转化意识</a:t>
            </a:r>
            <a:endParaRPr lang="en-US" sz="1200" dirty="0"/>
          </a:p>
        </p:txBody>
      </p:sp>
      <p:sp>
        <p:nvSpPr>
          <p:cNvPr id="23" name="Text 18"/>
          <p:cNvSpPr/>
          <p:nvPr/>
        </p:nvSpPr>
        <p:spPr>
          <a:xfrm>
            <a:off x="6710363" y="3638550"/>
            <a:ext cx="1557338" cy="876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注重理论向应用的转化路径，探索研究成果的实际价值。推动科技落地与创新发展。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561</Words>
  <Application>Microsoft Office PowerPoint</Application>
  <PresentationFormat>全屏显示(16:9)</PresentationFormat>
  <Paragraphs>220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6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svhjesiv Wang</cp:lastModifiedBy>
  <cp:revision>2</cp:revision>
  <dcterms:created xsi:type="dcterms:W3CDTF">2025-11-08T13:59:00Z</dcterms:created>
  <dcterms:modified xsi:type="dcterms:W3CDTF">2025-11-08T14:01:10Z</dcterms:modified>
</cp:coreProperties>
</file>